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5"/>
  </p:notesMasterIdLst>
  <p:sldIdLst>
    <p:sldId id="26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5"/>
    <p:restoredTop sz="94650"/>
  </p:normalViewPr>
  <p:slideViewPr>
    <p:cSldViewPr snapToGrid="0">
      <p:cViewPr varScale="1">
        <p:scale>
          <a:sx n="120" d="100"/>
          <a:sy n="120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ijn Koopman" userId="da65e6e6-493a-427f-b73f-bdc6388a13d2" providerId="ADAL" clId="{73C9F157-5DDE-E149-858A-75F993D52D81}"/>
    <pc:docChg chg="modSld">
      <pc:chgData name="Stijn Koopman" userId="da65e6e6-493a-427f-b73f-bdc6388a13d2" providerId="ADAL" clId="{73C9F157-5DDE-E149-858A-75F993D52D81}" dt="2024-08-22T13:35:19.466" v="0" actId="790"/>
      <pc:docMkLst>
        <pc:docMk/>
      </pc:docMkLst>
      <pc:sldChg chg="modSp mod">
        <pc:chgData name="Stijn Koopman" userId="da65e6e6-493a-427f-b73f-bdc6388a13d2" providerId="ADAL" clId="{73C9F157-5DDE-E149-858A-75F993D52D81}" dt="2024-08-22T13:35:19.466" v="0" actId="790"/>
        <pc:sldMkLst>
          <pc:docMk/>
          <pc:sldMk cId="3588243346" sldId="268"/>
        </pc:sldMkLst>
        <pc:graphicFrameChg chg="modGraphic">
          <ac:chgData name="Stijn Koopman" userId="da65e6e6-493a-427f-b73f-bdc6388a13d2" providerId="ADAL" clId="{73C9F157-5DDE-E149-858A-75F993D52D81}" dt="2024-08-22T13:35:19.466" v="0" actId="790"/>
          <ac:graphicFrameMkLst>
            <pc:docMk/>
            <pc:sldMk cId="3588243346" sldId="268"/>
            <ac:graphicFrameMk id="3" creationId="{7CF696CD-BB10-AD4C-407D-33D983DE1CC8}"/>
          </ac:graphicFrameMkLst>
        </pc:graphicFrameChg>
      </pc:sldChg>
    </pc:docChg>
  </pc:docChgLst>
  <pc:docChgLst>
    <pc:chgData name="Rianne Bos" userId="c4d3bce2-ce94-47ab-9e56-c810d0048798" providerId="ADAL" clId="{B6F1B775-33BC-914E-974A-FC3C7253C938}"/>
    <pc:docChg chg="modSld">
      <pc:chgData name="Rianne Bos" userId="c4d3bce2-ce94-47ab-9e56-c810d0048798" providerId="ADAL" clId="{B6F1B775-33BC-914E-974A-FC3C7253C938}" dt="2024-08-13T11:14:01.291" v="29" actId="20577"/>
      <pc:docMkLst>
        <pc:docMk/>
      </pc:docMkLst>
      <pc:sldChg chg="modSp mod">
        <pc:chgData name="Rianne Bos" userId="c4d3bce2-ce94-47ab-9e56-c810d0048798" providerId="ADAL" clId="{B6F1B775-33BC-914E-974A-FC3C7253C938}" dt="2024-08-13T11:14:01.291" v="29" actId="20577"/>
        <pc:sldMkLst>
          <pc:docMk/>
          <pc:sldMk cId="3588243346" sldId="268"/>
        </pc:sldMkLst>
        <pc:graphicFrameChg chg="modGraphic">
          <ac:chgData name="Rianne Bos" userId="c4d3bce2-ce94-47ab-9e56-c810d0048798" providerId="ADAL" clId="{B6F1B775-33BC-914E-974A-FC3C7253C938}" dt="2024-08-13T11:14:01.291" v="29" actId="20577"/>
          <ac:graphicFrameMkLst>
            <pc:docMk/>
            <pc:sldMk cId="3588243346" sldId="268"/>
            <ac:graphicFrameMk id="3" creationId="{7CF696CD-BB10-AD4C-407D-33D983DE1CC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1F9FF-2BA5-7345-8D9D-2EE2248CA739}" type="datetimeFigureOut">
              <a:rPr lang="nl-NL" smtClean="0"/>
              <a:t>22-08-2024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7384B-CF40-D44C-8457-34281544D87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410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69ECCFC-A7E0-9D4B-BFB1-FEE37DF2F7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825F83-2980-B967-A366-636EFA3CD9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692"/>
          <a:stretch/>
        </p:blipFill>
        <p:spPr>
          <a:xfrm>
            <a:off x="0" y="4298586"/>
            <a:ext cx="12192000" cy="25594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64000" y="899999"/>
            <a:ext cx="10643203" cy="1353699"/>
          </a:xfrm>
          <a:prstGeom prst="rect">
            <a:avLst/>
          </a:prstGeom>
        </p:spPr>
        <p:txBody>
          <a:bodyPr anchor="t" anchorCtr="0"/>
          <a:lstStyle>
            <a:lvl1pPr algn="l">
              <a:defRPr sz="4400" baseline="0">
                <a:solidFill>
                  <a:schemeClr val="bg1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864000" y="2253699"/>
            <a:ext cx="5815125" cy="973718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 van de presentatie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A771BE7-F028-E44B-8015-FC427D5792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70987" y="5257047"/>
            <a:ext cx="5136216" cy="817706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27F5A69-94FD-7C97-BC71-9688B3CF9B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92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subtitel en 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</a:t>
            </a:r>
            <a:r>
              <a:rPr lang="nl-NL" err="1"/>
              <a:t>tekstpagina,subtitel</a:t>
            </a:r>
            <a:r>
              <a:rPr lang="nl-NL"/>
              <a:t> 1 kolom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239853"/>
            <a:ext cx="10440000" cy="507814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685F2F-57FC-7B47-98AA-603418CC13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B27C72C-4D9D-9C4F-8DFB-041DDCF317DF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1CF68E6-3DFE-8A4E-AD16-9F42472B55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B3D217-A266-FC59-560E-BC0528C8BA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754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pagina gecentreerd">
    <p:bg>
      <p:bgPr>
        <a:solidFill>
          <a:srgbClr val="F0C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6D127EB-1A7B-53B0-ADE3-DA9F848D28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9237"/>
            <a:ext cx="12192000" cy="2965450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1800001"/>
            <a:ext cx="10440000" cy="3631536"/>
          </a:xfrm>
        </p:spPr>
        <p:txBody>
          <a:bodyPr/>
          <a:lstStyle>
            <a:lvl1pPr algn="ctr">
              <a:defRPr sz="48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“Tussenpagina voor </a:t>
            </a:r>
            <a:br>
              <a:rPr lang="nl-NL"/>
            </a:br>
            <a:r>
              <a:rPr lang="nl-NL"/>
              <a:t>een quote of ander </a:t>
            </a:r>
            <a:br>
              <a:rPr lang="nl-NL"/>
            </a:br>
            <a:r>
              <a:rPr lang="nl-NL"/>
              <a:t>soort tekst”</a:t>
            </a:r>
            <a:br>
              <a:rPr lang="nl-NL"/>
            </a:br>
            <a:r>
              <a:rPr lang="nl-NL"/>
              <a:t>Gecentreerd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F9F319F1-272C-C44F-BA5A-8F5383DCD7A6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476EE6D-94FB-674A-8B80-ED2A0A4167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3ABE1B-ACAC-8E3D-B7DC-E1F713C536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550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ussenpagina gecentreerd">
    <p:bg>
      <p:bgPr>
        <a:solidFill>
          <a:srgbClr val="F0C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CA07E433-88EE-B42A-17C6-00D183383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9237"/>
            <a:ext cx="12192000" cy="29654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9AC6B9-DFC7-6C4D-A73F-A233536967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3479" y="6484661"/>
            <a:ext cx="1406521" cy="159753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23299D8-E25A-264D-8877-BC915267E1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10440000" cy="3631536"/>
          </a:xfrm>
        </p:spPr>
        <p:txBody>
          <a:bodyPr/>
          <a:lstStyle>
            <a:lvl1pPr algn="l">
              <a:defRPr sz="48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Tussenpagina voor </a:t>
            </a:r>
            <a:br>
              <a:rPr lang="nl-NL"/>
            </a:br>
            <a:r>
              <a:rPr lang="nl-NL"/>
              <a:t>een quote of ander </a:t>
            </a:r>
            <a:br>
              <a:rPr lang="nl-NL"/>
            </a:br>
            <a:r>
              <a:rPr lang="nl-NL"/>
              <a:t>soort tekst links lijnend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7BE6B9C-43FB-184E-851A-58599D153512}"/>
              </a:ext>
            </a:extLst>
          </p:cNvPr>
          <p:cNvSpPr/>
          <p:nvPr userDrawn="1"/>
        </p:nvSpPr>
        <p:spPr>
          <a:xfrm>
            <a:off x="0" y="6317999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4FDC168-00F9-0E46-B960-B2562CD572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4C527-CA2A-5BB1-D1FC-C7F44A9AEA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69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tekstpagina 2 kolommen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045029"/>
            <a:ext cx="10440000" cy="5272969"/>
          </a:xfrm>
        </p:spPr>
        <p:txBody>
          <a:bodyPr numCol="2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927D6DF-105E-0C4A-A26A-9FD6FCE418D6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8C30FC4-9790-3F40-BAFC-2C550BCDD5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D55FC-CC8F-3335-7CA2-600B62D2C8D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105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6884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1 kolom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900000" y="1045029"/>
            <a:ext cx="10440000" cy="527297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79BAC59-5008-9749-A309-73F29CFA2B51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FD26838-0591-7A45-B68F-B08EC996D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4E8034-5548-11C3-0E95-8E975E0673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127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en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58357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2 kolommen</a:t>
            </a:r>
            <a:br>
              <a:rPr lang="nl-NL"/>
            </a:b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900000" y="1045029"/>
            <a:ext cx="5040000" cy="527297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00000" y="1045029"/>
            <a:ext cx="5040000" cy="527297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87B40B6-3B7D-934C-A014-2055BD3C58B5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93CAE7-0D8F-5442-9C2D-95EA8B202A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46CD9B-8A70-380F-CA65-53BD170495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754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55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dri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58357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3 kolommen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900000" y="1045029"/>
            <a:ext cx="3240000" cy="5272969"/>
          </a:xfrm>
        </p:spPr>
        <p:txBody>
          <a:bodyPr/>
          <a:lstStyle>
            <a:lvl1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8100000" y="1045030"/>
            <a:ext cx="3240000" cy="5272968"/>
          </a:xfrm>
        </p:spPr>
        <p:txBody>
          <a:bodyPr/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6" name="Tijdelijke aanduiding voor inhoud 3"/>
          <p:cNvSpPr>
            <a:spLocks noGrp="1"/>
          </p:cNvSpPr>
          <p:nvPr>
            <p:ph sz="half" idx="13" hasCustomPrompt="1"/>
          </p:nvPr>
        </p:nvSpPr>
        <p:spPr>
          <a:xfrm>
            <a:off x="4500000" y="1045030"/>
            <a:ext cx="3240000" cy="5272968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b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CC637A6-9784-0C48-92DB-171CB5B152A9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CE1D82-F49B-804D-ACC5-A2400FCB73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B65D1-1891-5DBD-DDE7-959A3E08DA6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2794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object,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tekstpagina 2 kolommen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239853"/>
            <a:ext cx="10440000" cy="5078146"/>
          </a:xfrm>
        </p:spPr>
        <p:txBody>
          <a:bodyPr numCol="2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685F2F-57FC-7B47-98AA-603418CC13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0B254B5-5BB6-C54E-ABD7-38D5903992F3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AB6889D-EA26-CE40-B5FC-5D21CAFF46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824F7-13F5-B905-D43D-EBFAE9AEF1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00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1 kolom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900000" y="1239853"/>
            <a:ext cx="10440000" cy="507814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8E21B11F-10E1-454D-9314-B7CC157B9A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A890110-6D3D-0D46-9C22-704ACF390FAE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61636B2-7B45-854F-833C-AE315C5F2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78DCC7-80D0-9D7B-6197-249DB8903C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3132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58357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2 kolommen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900000" y="1241496"/>
            <a:ext cx="5040000" cy="506723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00000" y="1241496"/>
            <a:ext cx="5040000" cy="506723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9A763321-8D17-E944-BBE0-912B96B4E3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5DEFC7E-557D-754D-A5AA-F90AD5C175D6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CED9168-48D9-964B-9610-3BE7C64FA4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1B0E4-5BDA-F473-AF06-4EB0161EA07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2586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32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44B649A-6C75-8843-BFD5-F740E0B1F491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6EEA298-6F96-FE4E-B4ED-634B8860E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5969F5-A3DE-C9CE-079B-3FDC0752F2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449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dri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58357"/>
          </a:xfrm>
        </p:spPr>
        <p:txBody>
          <a:bodyPr/>
          <a:lstStyle>
            <a:lvl1pPr>
              <a:defRPr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tekst/beeld pagina 3 kolommen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99300" y="1241497"/>
            <a:ext cx="3240000" cy="507650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8100000" y="1241494"/>
            <a:ext cx="3240000" cy="507650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6" name="Tijdelijke aanduiding voor inhoud 3"/>
          <p:cNvSpPr>
            <a:spLocks noGrp="1"/>
          </p:cNvSpPr>
          <p:nvPr>
            <p:ph sz="half" idx="13" hasCustomPrompt="1"/>
          </p:nvPr>
        </p:nvSpPr>
        <p:spPr>
          <a:xfrm>
            <a:off x="4500000" y="1241496"/>
            <a:ext cx="3240000" cy="507650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>
              <a:spcBef>
                <a:spcPts val="0"/>
              </a:spcBef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689AEAB-0F55-2B4A-8686-CD4C8091E780}"/>
              </a:ext>
            </a:extLst>
          </p:cNvPr>
          <p:cNvSpPr txBox="1"/>
          <p:nvPr userDrawn="1"/>
        </p:nvSpPr>
        <p:spPr>
          <a:xfrm>
            <a:off x="1115878" y="6501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solidFill>
                <a:schemeClr val="accent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CFE86E8-AA44-3841-8864-074651F6FD9A}"/>
              </a:ext>
            </a:extLst>
          </p:cNvPr>
          <p:cNvSpPr txBox="1"/>
          <p:nvPr userDrawn="1"/>
        </p:nvSpPr>
        <p:spPr>
          <a:xfrm>
            <a:off x="1623447" y="652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solidFill>
                <a:schemeClr val="accent1"/>
              </a:solidFill>
            </a:endParaRP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7CD5B9B-73E2-CF4C-883C-4E9BAA2895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15303780-2417-A84B-B05C-A7C3BD698B34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6DA55C5-9BB3-8C41-83C2-155C5B4C1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13A9452-CB7F-FB08-C65D-6E97710A1A9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000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37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2E23B2-5D35-4543-993F-9DB17C597F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00722" y="6119801"/>
            <a:ext cx="2232011" cy="32031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9CC07128-601C-024A-9CE0-714E04A7F4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88131BB-8C6F-9E4A-BFB2-FEB9AD9DDA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1287" y="1277584"/>
            <a:ext cx="8409426" cy="133881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FF7D4CA-15FD-E084-BA07-984B7031A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13692"/>
          <a:stretch/>
        </p:blipFill>
        <p:spPr>
          <a:xfrm>
            <a:off x="0" y="4298586"/>
            <a:ext cx="12192000" cy="255941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FFB2B9-989B-9381-5593-252C4C0F47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8437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79AEA577-1F8E-BA25-12E9-BF2CBE0593F7}"/>
              </a:ext>
            </a:extLst>
          </p:cNvPr>
          <p:cNvSpPr txBox="1">
            <a:spLocks/>
          </p:cNvSpPr>
          <p:nvPr userDrawn="1"/>
        </p:nvSpPr>
        <p:spPr>
          <a:xfrm>
            <a:off x="9265139" y="64054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rompt" pitchFamily="2" charset="-34"/>
                <a:ea typeface="+mn-ea"/>
                <a:cs typeface="Prompt" pitchFamily="2" charset="-3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D236A4-7433-1242-B7AE-8D506B5678E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9C440A-16F4-9351-C2A0-94948AC4C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7028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682048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</a:defRPr>
            </a:lvl1pPr>
          </a:lstStyle>
          <a:p>
            <a:r>
              <a:rPr lang="nl-NL"/>
              <a:t>Titel tekstpagina 2 </a:t>
            </a:r>
            <a:r>
              <a:rPr lang="nl-NL" err="1"/>
              <a:t>koloms</a:t>
            </a:r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290415"/>
            <a:ext cx="10440000" cy="5027584"/>
          </a:xfrm>
        </p:spPr>
        <p:txBody>
          <a:bodyPr numCol="2" spcCol="360000"/>
          <a:lstStyle>
            <a:lvl1pPr marL="0" indent="0">
              <a:buFontTx/>
              <a:buNone/>
              <a:defRPr sz="1400" baseline="0">
                <a:solidFill>
                  <a:srgbClr val="1A1833"/>
                </a:solidFill>
              </a:defRPr>
            </a:lvl1pPr>
            <a:lvl2pPr marL="457200" indent="0">
              <a:buFontTx/>
              <a:buNone/>
              <a:defRPr sz="1400" b="0" i="0" baseline="0">
                <a:solidFill>
                  <a:srgbClr val="1A1833"/>
                </a:solidFill>
                <a:latin typeface="Avenir Next" panose="020B0503020202020204" pitchFamily="34" charset="0"/>
              </a:defRPr>
            </a:lvl2pPr>
            <a:lvl3pPr marL="914400" indent="0">
              <a:buFontTx/>
              <a:buNone/>
              <a:defRPr sz="1400" b="0" i="0" baseline="0">
                <a:solidFill>
                  <a:srgbClr val="1A1833"/>
                </a:solidFill>
                <a:latin typeface="Avenir Next" panose="020B0503020202020204" pitchFamily="34" charset="0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Intro tekst</a:t>
            </a:r>
          </a:p>
          <a:p>
            <a:pPr lvl="2"/>
            <a:r>
              <a:rPr lang="nl-NL"/>
              <a:t>Tussenkopje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A5CD2FA9-529D-49EA-A35D-3DD4CDEBF17D}"/>
              </a:ext>
            </a:extLst>
          </p:cNvPr>
          <p:cNvSpPr txBox="1">
            <a:spLocks/>
          </p:cNvSpPr>
          <p:nvPr userDrawn="1"/>
        </p:nvSpPr>
        <p:spPr>
          <a:xfrm>
            <a:off x="9265139" y="64054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rompt" pitchFamily="2" charset="-34"/>
                <a:ea typeface="+mn-ea"/>
                <a:cs typeface="Prompt" pitchFamily="2" charset="-3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D236A4-7433-1242-B7AE-8D506B5678E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5235D-8F76-D35C-512E-9390ECE7F9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475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g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09E7-B54B-C1F6-32F8-873C052F69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0585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98FF6AD-386D-6B4B-A731-A00D08EF6C00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238D443-9DF2-234B-9AE1-91B68266A7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BF6A21E-6F09-BE8F-FAF6-3AC3A52F2E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421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40B7F35-4009-FC47-B1AB-78E2A0C196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860ED17-5D2D-7315-287F-F9ACF0769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692"/>
          <a:stretch/>
        </p:blipFill>
        <p:spPr>
          <a:xfrm>
            <a:off x="0" y="4298586"/>
            <a:ext cx="12192000" cy="25594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chemeClr val="bg1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98FF6AD-386D-6B4B-A731-A00D08EF6C00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6891532-2123-5041-B8DA-CEA6EBD22E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674936-15CA-34AB-0816-40CA50B07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419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,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en subtitel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685F2F-57FC-7B47-98AA-603418CC13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934927"/>
            <a:ext cx="10440000" cy="27000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A38BB9A-2CC3-B549-BE28-4A12FFA47572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06916F-444A-F84C-8F4A-17FBF31187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BECD3A1-A495-3FF7-198F-30C12EB6B1B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872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tekstpagina 1 kolom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045029"/>
            <a:ext cx="10440000" cy="5272969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1FBAA62-6283-3F41-A9DB-14069FF6C1B5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BD0BFD-1EF0-6841-B23C-C2ED095F7F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EBE543-0790-5CBE-4C74-621E95F188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376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tekst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97302FA4-399B-A576-E1EF-A80E2FFC18F1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tekstpagina 1 kolom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045029"/>
            <a:ext cx="10440000" cy="5272969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1FBAA62-6283-3F41-A9DB-14069FF6C1B5}"/>
              </a:ext>
            </a:extLst>
          </p:cNvPr>
          <p:cNvSpPr/>
          <p:nvPr userDrawn="1"/>
        </p:nvSpPr>
        <p:spPr>
          <a:xfrm>
            <a:off x="0" y="6322395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BD0BFD-1EF0-6841-B23C-C2ED095F7F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E8590D8-0AAB-72A6-C974-3454FD15CB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04705" y="281354"/>
            <a:ext cx="1435295" cy="763675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D38996-FE56-2C75-C7AC-F4FFB2733D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81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tekst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97302FA4-399B-A576-E1EF-A80E2FFC18F1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00000" y="540001"/>
            <a:ext cx="10440000" cy="360000"/>
          </a:xfrm>
        </p:spPr>
        <p:txBody>
          <a:bodyPr/>
          <a:lstStyle>
            <a:lvl1pPr>
              <a:defRPr sz="240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r>
              <a:rPr lang="nl-NL"/>
              <a:t>Titel tekstpagina 1 kolom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900000" y="1045029"/>
            <a:ext cx="10440000" cy="5272969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1pPr>
            <a:lvl2pPr marL="4572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2pPr>
            <a:lvl3pPr marL="914400" indent="0">
              <a:lnSpc>
                <a:spcPct val="12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rgbClr val="1A1833"/>
                </a:solidFill>
                <a:latin typeface="Prompt" pitchFamily="2" charset="-34"/>
                <a:cs typeface="Prompt" pitchFamily="2" charset="-34"/>
              </a:defRPr>
            </a:lvl3pPr>
          </a:lstStyle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Inspring 1</a:t>
            </a:r>
          </a:p>
          <a:p>
            <a:pPr lvl="2"/>
            <a:r>
              <a:rPr lang="nl-NL"/>
              <a:t>Inspring 2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1FBAA62-6283-3F41-A9DB-14069FF6C1B5}"/>
              </a:ext>
            </a:extLst>
          </p:cNvPr>
          <p:cNvSpPr/>
          <p:nvPr userDrawn="1"/>
        </p:nvSpPr>
        <p:spPr>
          <a:xfrm>
            <a:off x="0" y="6317998"/>
            <a:ext cx="12192000" cy="540001"/>
          </a:xfrm>
          <a:prstGeom prst="rect">
            <a:avLst/>
          </a:prstGeom>
          <a:solidFill>
            <a:srgbClr val="1A1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nl-NL" sz="1000" b="1" err="1">
              <a:latin typeface="+mn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BD0BFD-1EF0-6841-B23C-C2ED095F7F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3479" y="6476036"/>
            <a:ext cx="1406521" cy="22392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7BAF7-DDF4-4C95-D09A-FAF513B0551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656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900000" y="540001"/>
            <a:ext cx="10440000" cy="66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00000" y="1264777"/>
            <a:ext cx="10440000" cy="505322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Standaard tekst</a:t>
            </a:r>
          </a:p>
          <a:p>
            <a:pPr lvl="1"/>
            <a:r>
              <a:rPr lang="nl-NL"/>
              <a:t>Intro tekst</a:t>
            </a:r>
          </a:p>
          <a:p>
            <a:pPr lvl="2"/>
            <a:r>
              <a:rPr lang="nl-NL"/>
              <a:t>Tussenkopje</a:t>
            </a:r>
          </a:p>
          <a:p>
            <a:pPr lvl="0"/>
            <a:endParaRPr lang="nl-NL"/>
          </a:p>
          <a:p>
            <a:pPr lvl="2"/>
            <a:endParaRPr lang="nl-NL"/>
          </a:p>
          <a:p>
            <a:pPr lvl="0"/>
            <a:endParaRPr lang="nl-NL"/>
          </a:p>
          <a:p>
            <a:pPr lvl="0"/>
            <a:endParaRPr lang="nl-NL"/>
          </a:p>
          <a:p>
            <a:pPr lvl="2"/>
            <a:endParaRPr lang="nl-NL"/>
          </a:p>
          <a:p>
            <a:pPr lvl="2"/>
            <a:endParaRPr lang="nl-NL"/>
          </a:p>
          <a:p>
            <a:pPr lvl="2"/>
            <a:endParaRPr lang="nl-NL"/>
          </a:p>
          <a:p>
            <a:pPr lvl="0"/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CBD7F-9D15-C15F-E7C3-2700DEA7B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0883" y="64047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rompt" pitchFamily="2" charset="-34"/>
                <a:cs typeface="Prompt" pitchFamily="2" charset="-34"/>
              </a:defRPr>
            </a:lvl1pPr>
          </a:lstStyle>
          <a:p>
            <a:fld id="{5FDF6969-4A00-5845-AD5B-137BEBFDF87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694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 baseline="0">
          <a:solidFill>
            <a:srgbClr val="1A1833"/>
          </a:solidFill>
          <a:latin typeface="Prompt" pitchFamily="2" charset="-34"/>
          <a:ea typeface="Prompt" pitchFamily="2" charset="-34"/>
          <a:cs typeface="Prompt" pitchFamily="2" charset="-34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2000" b="0" kern="1200" baseline="0">
          <a:solidFill>
            <a:srgbClr val="1A1833"/>
          </a:solidFill>
          <a:latin typeface="Prompt" pitchFamily="2" charset="-34"/>
          <a:ea typeface="+mn-ea"/>
          <a:cs typeface="Prompt" pitchFamily="2" charset="-34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2000" b="0" kern="1200" baseline="0">
          <a:solidFill>
            <a:srgbClr val="1A1833"/>
          </a:solidFill>
          <a:latin typeface="Prompt" pitchFamily="2" charset="-34"/>
          <a:ea typeface="+mn-ea"/>
          <a:cs typeface="Prompt" pitchFamily="2" charset="-34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2000" b="0" i="0" u="none" strike="noStrike" kern="1200" baseline="0">
          <a:solidFill>
            <a:srgbClr val="1A1833"/>
          </a:solidFill>
          <a:latin typeface="Prompt" pitchFamily="2" charset="-34"/>
          <a:ea typeface="+mn-ea"/>
          <a:cs typeface="Prompt" pitchFamily="2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14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102">
            <a:extLst>
              <a:ext uri="{FF2B5EF4-FFF2-40B4-BE49-F238E27FC236}">
                <a16:creationId xmlns:a16="http://schemas.microsoft.com/office/drawing/2014/main" id="{7CF696CD-BB10-AD4C-407D-33D983DE1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508365"/>
              </p:ext>
            </p:extLst>
          </p:nvPr>
        </p:nvGraphicFramePr>
        <p:xfrm>
          <a:off x="1588" y="899"/>
          <a:ext cx="12188823" cy="630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006">
                  <a:extLst>
                    <a:ext uri="{9D8B030D-6E8A-4147-A177-3AD203B41FA5}">
                      <a16:colId xmlns:a16="http://schemas.microsoft.com/office/drawing/2014/main" val="2430814387"/>
                    </a:ext>
                  </a:extLst>
                </a:gridCol>
                <a:gridCol w="1924334">
                  <a:extLst>
                    <a:ext uri="{9D8B030D-6E8A-4147-A177-3AD203B41FA5}">
                      <a16:colId xmlns:a16="http://schemas.microsoft.com/office/drawing/2014/main" val="713746379"/>
                    </a:ext>
                  </a:extLst>
                </a:gridCol>
                <a:gridCol w="1883391">
                  <a:extLst>
                    <a:ext uri="{9D8B030D-6E8A-4147-A177-3AD203B41FA5}">
                      <a16:colId xmlns:a16="http://schemas.microsoft.com/office/drawing/2014/main" val="3151295981"/>
                    </a:ext>
                  </a:extLst>
                </a:gridCol>
                <a:gridCol w="4794664">
                  <a:extLst>
                    <a:ext uri="{9D8B030D-6E8A-4147-A177-3AD203B41FA5}">
                      <a16:colId xmlns:a16="http://schemas.microsoft.com/office/drawing/2014/main" val="646897263"/>
                    </a:ext>
                  </a:extLst>
                </a:gridCol>
                <a:gridCol w="1265128">
                  <a:extLst>
                    <a:ext uri="{9D8B030D-6E8A-4147-A177-3AD203B41FA5}">
                      <a16:colId xmlns:a16="http://schemas.microsoft.com/office/drawing/2014/main" val="3948128911"/>
                    </a:ext>
                  </a:extLst>
                </a:gridCol>
                <a:gridCol w="1067300">
                  <a:extLst>
                    <a:ext uri="{9D8B030D-6E8A-4147-A177-3AD203B41FA5}">
                      <a16:colId xmlns:a16="http://schemas.microsoft.com/office/drawing/2014/main" val="3192637731"/>
                    </a:ext>
                  </a:extLst>
                </a:gridCol>
              </a:tblGrid>
              <a:tr h="381042">
                <a:tc gridSpan="6">
                  <a:txBody>
                    <a:bodyPr/>
                    <a:lstStyle/>
                    <a:p>
                      <a:pPr marL="9525" marR="0" lvl="0" indent="0" algn="l" defTabSz="914400" rtl="0" eaLnBrk="1" fontAlgn="auto" latinLnBrk="0" hangingPunct="1">
                        <a:lnSpc>
                          <a:spcPts val="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900" b="1" u="none" noProof="1">
                          <a:solidFill>
                            <a:schemeClr val="tx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Ambitie:</a:t>
                      </a:r>
                      <a:endParaRPr lang="nl-NL" sz="900" b="1" u="none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 sz="1400">
                        <a:latin typeface="Raleway" panose="020B0003030101060003" pitchFamily="34" charset="0"/>
                      </a:endParaRPr>
                    </a:p>
                  </a:txBody>
                  <a:tcPr marL="96012" marR="96012" marT="48006" marB="48006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3311604"/>
                  </a:ext>
                </a:extLst>
              </a:tr>
              <a:tr h="220268">
                <a:tc>
                  <a:txBody>
                    <a:bodyPr/>
                    <a:lstStyle/>
                    <a:p>
                      <a:pPr algn="l">
                        <a:lnSpc>
                          <a:spcPts val="960"/>
                        </a:lnSpc>
                      </a:pPr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Doelstellingen</a:t>
                      </a:r>
                    </a:p>
                  </a:txBody>
                  <a:tcPr marL="91416" marR="91416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60"/>
                        </a:lnSpc>
                      </a:pPr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Strategische keuzes </a:t>
                      </a:r>
                    </a:p>
                  </a:txBody>
                  <a:tcPr marL="91416" marR="91416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Indicatoren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Acties</a:t>
                      </a:r>
                      <a:endParaRPr lang="nl-NL" sz="1600" noProof="1">
                        <a:solidFill>
                          <a:schemeClr val="bg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60"/>
                        </a:lnSpc>
                      </a:pPr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Eigenaar</a:t>
                      </a:r>
                      <a:endParaRPr lang="nl-NL" sz="1000" b="1" noProof="1">
                        <a:solidFill>
                          <a:schemeClr val="bg1"/>
                        </a:solidFill>
                        <a:latin typeface="Prompt" pitchFamily="2" charset="-34"/>
                        <a:ea typeface="Verdana" panose="020B0604030504040204" pitchFamily="34" charset="0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800" b="1" noProof="1">
                          <a:solidFill>
                            <a:schemeClr val="bg1"/>
                          </a:solidFill>
                          <a:latin typeface="Prompt" pitchFamily="2" charset="-34"/>
                          <a:ea typeface="Verdana" panose="020B0604030504040204" pitchFamily="34" charset="0"/>
                          <a:cs typeface="Prompt" pitchFamily="2" charset="-34"/>
                        </a:rPr>
                        <a:t>Timing</a:t>
                      </a:r>
                      <a:endParaRPr lang="nl-NL" sz="1600" noProof="1">
                        <a:solidFill>
                          <a:schemeClr val="bg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61174"/>
                  </a:ext>
                </a:extLst>
              </a:tr>
              <a:tr h="838284">
                <a:tc rowSpan="7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1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2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3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4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5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6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Doelstelling 7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860"/>
                        </a:lnSpc>
                        <a:buFont typeface="+mj-lt"/>
                        <a:buNone/>
                      </a:pPr>
                      <a:r>
                        <a:rPr lang="nl-NL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1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164875"/>
                  </a:ext>
                </a:extLst>
              </a:tr>
              <a:tr h="7891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860"/>
                        </a:lnSpc>
                        <a:buFont typeface="+mj-lt"/>
                        <a:buNone/>
                      </a:pPr>
                      <a:r>
                        <a:rPr lang="nl-NL" sz="800" b="0" kern="1200" noProof="1">
                          <a:solidFill>
                            <a:schemeClr val="tx1"/>
                          </a:solidFill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2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b="0" kern="120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606078"/>
                  </a:ext>
                </a:extLst>
              </a:tr>
              <a:tr h="84345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86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nl-NL" sz="800" b="0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3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kern="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309986"/>
                  </a:ext>
                </a:extLst>
              </a:tr>
              <a:tr h="805145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86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nl-NL" sz="800" b="0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4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kern="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955291"/>
                  </a:ext>
                </a:extLst>
              </a:tr>
              <a:tr h="79818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86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nl-NL" sz="800" b="0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5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kern="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907087"/>
                  </a:ext>
                </a:extLst>
              </a:tr>
              <a:tr h="81385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86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nl-NL" sz="800" b="0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6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kern="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290565"/>
                  </a:ext>
                </a:extLst>
              </a:tr>
              <a:tr h="817344">
                <a:tc vMerge="1">
                  <a:txBody>
                    <a:bodyPr/>
                    <a:lstStyle/>
                    <a:p>
                      <a:endParaRPr lang="nl-NL" sz="1600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86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nl-NL" sz="800" b="0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ompt" pitchFamily="2" charset="-34"/>
                          <a:ea typeface="+mn-ea"/>
                          <a:cs typeface="Prompt" pitchFamily="2" charset="-34"/>
                        </a:rPr>
                        <a:t>Strategische keuze 7</a:t>
                      </a: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defTabSz="91440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noProof="1">
                        <a:solidFill>
                          <a:schemeClr val="tx1"/>
                        </a:solidFill>
                        <a:latin typeface="Prompt" pitchFamily="2" charset="-34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8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l-NL" sz="800" kern="0" noProof="1">
                        <a:solidFill>
                          <a:schemeClr val="tx1"/>
                        </a:solidFill>
                        <a:latin typeface="Prompt" pitchFamily="2" charset="-34"/>
                        <a:ea typeface="+mn-ea"/>
                        <a:cs typeface="Prompt" pitchFamily="2" charset="-34"/>
                      </a:endParaRPr>
                    </a:p>
                  </a:txBody>
                  <a:tcPr marL="45709" marR="4570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03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243346"/>
      </p:ext>
    </p:extLst>
  </p:cSld>
  <p:clrMapOvr>
    <a:masterClrMapping/>
  </p:clrMapOvr>
</p:sld>
</file>

<file path=ppt/theme/theme1.xml><?xml version="1.0" encoding="utf-8"?>
<a:theme xmlns:a="http://schemas.openxmlformats.org/drawingml/2006/main" name="Jester Tools">
  <a:themeElements>
    <a:clrScheme name="OGSM leaders">
      <a:dk1>
        <a:srgbClr val="1A1833"/>
      </a:dk1>
      <a:lt1>
        <a:srgbClr val="FFFFFF"/>
      </a:lt1>
      <a:dk2>
        <a:srgbClr val="1A1833"/>
      </a:dk2>
      <a:lt2>
        <a:srgbClr val="FFFFFF"/>
      </a:lt2>
      <a:accent1>
        <a:srgbClr val="F1C32F"/>
      </a:accent1>
      <a:accent2>
        <a:srgbClr val="EB627C"/>
      </a:accent2>
      <a:accent3>
        <a:srgbClr val="1A1833"/>
      </a:accent3>
      <a:accent4>
        <a:srgbClr val="EB627C"/>
      </a:accent4>
      <a:accent5>
        <a:srgbClr val="F4CF58"/>
      </a:accent5>
      <a:accent6>
        <a:srgbClr val="808080"/>
      </a:accent6>
      <a:hlink>
        <a:srgbClr val="EB627C"/>
      </a:hlink>
      <a:folHlink>
        <a:srgbClr val="EB627C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lIns="90000" rtlCol="0" anchor="ctr"/>
      <a:lstStyle>
        <a:defPPr algn="ctr">
          <a:defRPr sz="1000" b="1" dirty="0" err="1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1" id="{DAF4C74B-0B8E-9C45-B666-FBDD93286C6E}" vid="{EE7C8DC9-5DE7-BA44-9E90-65D734ED0D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0D6FA84D39974E98F8C04C385C3FD3" ma:contentTypeVersion="18" ma:contentTypeDescription="Create a new document." ma:contentTypeScope="" ma:versionID="462594e19ac6566afaeffc49b246ffb3">
  <xsd:schema xmlns:xsd="http://www.w3.org/2001/XMLSchema" xmlns:xs="http://www.w3.org/2001/XMLSchema" xmlns:p="http://schemas.microsoft.com/office/2006/metadata/properties" xmlns:ns2="faa20e67-273a-482d-8776-fed77780f2d8" xmlns:ns3="7c79b46a-5b25-4adc-9deb-b88a6895fd42" targetNamespace="http://schemas.microsoft.com/office/2006/metadata/properties" ma:root="true" ma:fieldsID="c57b6c86a3790470e5978561e4689350" ns2:_="" ns3:_="">
    <xsd:import namespace="faa20e67-273a-482d-8776-fed77780f2d8"/>
    <xsd:import namespace="7c79b46a-5b25-4adc-9deb-b88a6895f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20e67-273a-482d-8776-fed77780f2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19cc269-c7e2-4124-852e-d672657f22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79b46a-5b25-4adc-9deb-b88a6895fd4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55c25f0-de8f-4c2e-923a-aeacb6863339}" ma:internalName="TaxCatchAll" ma:showField="CatchAllData" ma:web="7c79b46a-5b25-4adc-9deb-b88a6895f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9D0FE7-F8E5-4C77-BC4D-200BADE10A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64CF5F-14A7-44F3-80C2-BD522B9E40B0}">
  <ds:schemaRefs>
    <ds:schemaRef ds:uri="7c79b46a-5b25-4adc-9deb-b88a6895fd42"/>
    <ds:schemaRef ds:uri="faa20e67-273a-482d-8776-fed77780f2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51</Words>
  <Application>Microsoft Macintosh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Avenir Next</vt:lpstr>
      <vt:lpstr>Prompt</vt:lpstr>
      <vt:lpstr>Jester Tools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Stijn Koopman</dc:creator>
  <cp:lastModifiedBy>Stijn Koopman</cp:lastModifiedBy>
  <cp:revision>1</cp:revision>
  <dcterms:created xsi:type="dcterms:W3CDTF">2024-08-07T08:45:46Z</dcterms:created>
  <dcterms:modified xsi:type="dcterms:W3CDTF">2024-08-22T13:35:29Z</dcterms:modified>
</cp:coreProperties>
</file>